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66" r:id="rId2"/>
    <p:sldId id="256" r:id="rId3"/>
    <p:sldId id="265" r:id="rId4"/>
    <p:sldId id="259" r:id="rId5"/>
    <p:sldId id="267" r:id="rId6"/>
    <p:sldId id="271" r:id="rId7"/>
    <p:sldId id="260" r:id="rId8"/>
    <p:sldId id="261" r:id="rId9"/>
    <p:sldId id="262" r:id="rId10"/>
    <p:sldId id="263" r:id="rId11"/>
    <p:sldId id="281" r:id="rId12"/>
    <p:sldId id="282" r:id="rId13"/>
    <p:sldId id="270" r:id="rId14"/>
    <p:sldId id="268" r:id="rId15"/>
    <p:sldId id="280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72" r:id="rId24"/>
  </p:sldIdLst>
  <p:sldSz cx="9144000" cy="5143500" type="screen16x9"/>
  <p:notesSz cx="6858000" cy="9144000"/>
  <p:embeddedFontLst>
    <p:embeddedFont>
      <p:font typeface="코트라 희망체" pitchFamily="50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LEMON MILK Medium" pitchFamily="50" charset="0"/>
      <p:regular r:id="rId29"/>
      <p:italic r:id="rId30"/>
    </p:embeddedFont>
    <p:embeddedFont>
      <p:font typeface="UhBee ZZIBA" pitchFamily="66" charset="-127"/>
      <p:regular r:id="rId31"/>
    </p:embeddedFont>
    <p:embeddedFont>
      <p:font typeface="나눔바른고딕" pitchFamily="50" charset="-127"/>
      <p:regular r:id="rId32"/>
    </p:embeddedFont>
    <p:embeddedFont>
      <p:font typeface="Mabook" pitchFamily="2" charset="0"/>
      <p:regular r:id="rId33"/>
    </p:embeddedFont>
    <p:embeddedFont>
      <p:font typeface="Ebrima" pitchFamily="2" charset="0"/>
      <p:regular r:id="rId34"/>
      <p:bold r:id="rId35"/>
    </p:embeddedFont>
    <p:embeddedFont>
      <p:font typeface="D2Coding ligature" pitchFamily="49" charset="-127"/>
      <p:regular r:id="rId36"/>
      <p:bold r:id="rId37"/>
    </p:embeddedFont>
    <p:embeddedFont>
      <p:font typeface="스스로넷 칠백삼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 varScale="1">
        <p:scale>
          <a:sx n="129" d="100"/>
          <a:sy n="129" d="100"/>
        </p:scale>
        <p:origin x="-46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뭐썻는지</a:t>
            </a:r>
            <a:r>
              <a:rPr lang="en-US" altLang="ko-KR" dirty="0"/>
              <a:t>-</a:t>
            </a:r>
            <a:r>
              <a:rPr lang="ko-KR" altLang="en-US" dirty="0"/>
              <a:t>스프링 어쩌고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사용한 툴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vuetif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4" y="996165"/>
            <a:ext cx="1202971" cy="12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spring_boot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2413"/>
            <a:ext cx="2911028" cy="12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day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4" y="2300443"/>
            <a:ext cx="2272530" cy="93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-Teamproject\pt\Kakao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640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08464" y="352485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514201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491</Words>
  <Application>Microsoft Office PowerPoint</Application>
  <PresentationFormat>화면 슬라이드 쇼(16:9)</PresentationFormat>
  <Paragraphs>187</Paragraphs>
  <Slides>23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2" baseType="lpstr">
      <vt:lpstr>굴림</vt:lpstr>
      <vt:lpstr>Arial</vt:lpstr>
      <vt:lpstr>에스코어 드림 4 Regular</vt:lpstr>
      <vt:lpstr>코트라 희망체</vt:lpstr>
      <vt:lpstr>맑은 고딕</vt:lpstr>
      <vt:lpstr>LEMON MILK Medium</vt:lpstr>
      <vt:lpstr>UhBee ZZIBA</vt:lpstr>
      <vt:lpstr>에스코어 드림 3 Light</vt:lpstr>
      <vt:lpstr>에스코어 드림 8 Heavy</vt:lpstr>
      <vt:lpstr>나눔바른고딕</vt:lpstr>
      <vt:lpstr>Mabook</vt:lpstr>
      <vt:lpstr>에스코어 드림 6 Bold</vt:lpstr>
      <vt:lpstr>Wingdings</vt:lpstr>
      <vt:lpstr>에스코어 드림 7 ExtraBold</vt:lpstr>
      <vt:lpstr>에스코어 드림 1 Thin</vt:lpstr>
      <vt:lpstr>Ebrima</vt:lpstr>
      <vt:lpstr>D2Coding ligature</vt:lpstr>
      <vt:lpstr>스스로넷 칠백삼</vt:lpstr>
      <vt:lpstr>Office 테마</vt:lpstr>
      <vt:lpstr>뭐썻는지-스프링 어쩌고 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41</cp:revision>
  <dcterms:created xsi:type="dcterms:W3CDTF">2022-06-02T03:09:13Z</dcterms:created>
  <dcterms:modified xsi:type="dcterms:W3CDTF">2022-06-03T00:25:36Z</dcterms:modified>
</cp:coreProperties>
</file>